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1" r:id="rId3"/>
    <p:sldId id="263" r:id="rId4"/>
    <p:sldId id="264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5B752-B0EB-422B-818C-30CD7E99BC8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788455-BACC-431F-AA8A-A95BDA980F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5B752-B0EB-422B-818C-30CD7E99BC8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788455-BACC-431F-AA8A-A95BDA980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5B752-B0EB-422B-818C-30CD7E99BC8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788455-BACC-431F-AA8A-A95BDA980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5B752-B0EB-422B-818C-30CD7E99BC8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788455-BACC-431F-AA8A-A95BDA980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5B752-B0EB-422B-818C-30CD7E99BC8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788455-BACC-431F-AA8A-A95BDA980F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5B752-B0EB-422B-818C-30CD7E99BC8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788455-BACC-431F-AA8A-A95BDA980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5B752-B0EB-422B-818C-30CD7E99BC8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788455-BACC-431F-AA8A-A95BDA980F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5B752-B0EB-422B-818C-30CD7E99BC8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788455-BACC-431F-AA8A-A95BDA980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5B752-B0EB-422B-818C-30CD7E99BC8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788455-BACC-431F-AA8A-A95BDA980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5B752-B0EB-422B-818C-30CD7E99BC8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788455-BACC-431F-AA8A-A95BDA980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FD5B752-B0EB-422B-818C-30CD7E99BC8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F788455-BACC-431F-AA8A-A95BDA980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FD5B752-B0EB-422B-818C-30CD7E99BC8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F788455-BACC-431F-AA8A-A95BDA980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GOVT. CHANDULAL CHANDRAKAR P.G. COLLEGE </a:t>
            </a:r>
            <a:br>
              <a:rPr 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PATAN (C.G.)</a:t>
            </a:r>
            <a:endParaRPr lang="en-US" sz="32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5334000"/>
            <a:ext cx="4040188" cy="533400"/>
          </a:xfrm>
        </p:spPr>
        <p:txBody>
          <a:bodyPr>
            <a:normAutofit/>
          </a:bodyPr>
          <a:lstStyle/>
          <a:p>
            <a:pPr algn="ctr"/>
            <a:r>
              <a:rPr lang="en-US" sz="2000" dirty="0" smtClean="0"/>
              <a:t>GUIDED BY</a:t>
            </a:r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5025" y="5334000"/>
            <a:ext cx="4041775" cy="609599"/>
          </a:xfrm>
        </p:spPr>
        <p:txBody>
          <a:bodyPr>
            <a:normAutofit/>
          </a:bodyPr>
          <a:lstStyle/>
          <a:p>
            <a:pPr algn="ctr"/>
            <a:r>
              <a:rPr lang="en-US" sz="2000" dirty="0" smtClean="0"/>
              <a:t>SUBMITED BY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0" y="5867400"/>
            <a:ext cx="4040188" cy="762000"/>
          </a:xfrm>
        </p:spPr>
        <p:txBody>
          <a:bodyPr>
            <a:normAutofit/>
          </a:bodyPr>
          <a:lstStyle/>
          <a:p>
            <a:pPr algn="ctr"/>
            <a:r>
              <a:rPr lang="en-US" sz="1800" b="1" dirty="0" smtClean="0"/>
              <a:t>NIDHI SINGH THAKUR</a:t>
            </a:r>
            <a:endParaRPr lang="en-US" sz="18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5867400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en-US" sz="1800" b="1" dirty="0" smtClean="0"/>
              <a:t>BHUPESHWARI CHELAK</a:t>
            </a:r>
            <a:endParaRPr lang="en-US" sz="1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352800" y="2209800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PRESENTATION</a:t>
            </a:r>
          </a:p>
          <a:p>
            <a:pPr algn="ctr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2023-24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lgerian" pitchFamily="82" charset="0"/>
              </a:rPr>
              <a:t>Open source software</a:t>
            </a:r>
            <a:endParaRPr lang="en-US" sz="4800" dirty="0">
              <a:solidFill>
                <a:schemeClr val="accent2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  <a:latin typeface="BlackChancery" pitchFamily="2" charset="0"/>
              </a:rPr>
              <a:t>synopsis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Introduction</a:t>
            </a:r>
            <a:endParaRPr lang="en-US" sz="3200" dirty="0" smtClean="0"/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Advantages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Disadvantages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features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Example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Conclusion</a:t>
            </a:r>
          </a:p>
          <a:p>
            <a:pPr>
              <a:buFont typeface="Wingdings" pitchFamily="2" charset="2"/>
              <a:buChar char="Ø"/>
            </a:pPr>
            <a:endParaRPr lang="en-US" sz="3400" dirty="0" smtClean="0"/>
          </a:p>
          <a:p>
            <a:pPr>
              <a:buNone/>
            </a:pPr>
            <a:endParaRPr lang="en-US" sz="2800" dirty="0" smtClean="0"/>
          </a:p>
          <a:p>
            <a:pPr algn="ctr">
              <a:buFont typeface="Arial" pitchFamily="34" charset="0"/>
              <a:buChar char="•"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7772400" cy="9144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TOPIC</a:t>
            </a:r>
            <a:b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nard MT Condensed" pitchFamily="18" charset="0"/>
              </a:rPr>
            </a:b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OPEN SOURCE SOFTWARE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>
              <a:buNone/>
            </a:pPr>
            <a:r>
              <a:rPr lang="en-US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INTRODUCTION</a:t>
            </a:r>
            <a:r>
              <a:rPr lang="en-US" sz="2800" b="1" dirty="0" smtClean="0"/>
              <a:t> </a:t>
            </a:r>
            <a:r>
              <a:rPr lang="en-US" sz="2800" b="1" dirty="0" smtClean="0"/>
              <a:t>– Open source software </a:t>
            </a:r>
          </a:p>
          <a:p>
            <a:pPr lvl="3">
              <a:buNone/>
            </a:pPr>
            <a:r>
              <a:rPr lang="en-US" sz="2800" b="1" dirty="0" smtClean="0"/>
              <a:t>(OSS) is software that is distributed with its source code making it available for use,</a:t>
            </a:r>
          </a:p>
          <a:p>
            <a:pPr lvl="3">
              <a:buNone/>
            </a:pPr>
            <a:r>
              <a:rPr lang="en-US" sz="2800" b="1" dirty="0" smtClean="0"/>
              <a:t>Modification, and distribution with its original rights.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ADVANTAGES OF OPEN SOURCE SOFTWARE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133600"/>
            <a:ext cx="8001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b="1" dirty="0" smtClean="0"/>
              <a:t>Flexible</a:t>
            </a:r>
          </a:p>
          <a:p>
            <a:pPr>
              <a:buFont typeface="Wingdings" pitchFamily="2" charset="2"/>
              <a:buChar char="v"/>
            </a:pPr>
            <a:r>
              <a:rPr lang="en-US" sz="2800" b="1" dirty="0" smtClean="0"/>
              <a:t>Freedom</a:t>
            </a:r>
          </a:p>
          <a:p>
            <a:pPr>
              <a:buFont typeface="Wingdings" pitchFamily="2" charset="2"/>
              <a:buChar char="v"/>
            </a:pPr>
            <a:r>
              <a:rPr lang="en-US" sz="2800" b="1" dirty="0" smtClean="0"/>
              <a:t>Free</a:t>
            </a:r>
          </a:p>
          <a:p>
            <a:pPr>
              <a:buFont typeface="Wingdings" pitchFamily="2" charset="2"/>
              <a:buChar char="v"/>
            </a:pPr>
            <a:r>
              <a:rPr lang="en-US" sz="2800" b="1" dirty="0" smtClean="0"/>
              <a:t>High Quality Design</a:t>
            </a:r>
          </a:p>
          <a:p>
            <a:pPr>
              <a:buFont typeface="Wingdings" pitchFamily="2" charset="2"/>
              <a:buChar char="v"/>
            </a:pPr>
            <a:r>
              <a:rPr lang="en-US" sz="2800" b="1" dirty="0" smtClean="0"/>
              <a:t>Easy modify</a:t>
            </a:r>
          </a:p>
          <a:p>
            <a:pPr>
              <a:buFont typeface="Wingdings" pitchFamily="2" charset="2"/>
              <a:buChar char="v"/>
            </a:pPr>
            <a:r>
              <a:rPr lang="en-US" sz="2800" b="1" dirty="0" smtClean="0"/>
              <a:t>Popular</a:t>
            </a:r>
          </a:p>
          <a:p>
            <a:pPr>
              <a:buFont typeface="Wingdings" pitchFamily="2" charset="2"/>
              <a:buChar char="v"/>
            </a:pPr>
            <a:r>
              <a:rPr lang="en-US" sz="2800" b="1" dirty="0" smtClean="0"/>
              <a:t>scalable</a:t>
            </a:r>
          </a:p>
          <a:p>
            <a:endParaRPr lang="en-US" sz="2800" b="1" dirty="0" smtClean="0"/>
          </a:p>
          <a:p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DISADVANTAGES OF OPEN SOURCE SOFTWARE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b="1" dirty="0" err="1" smtClean="0"/>
              <a:t>Usablity</a:t>
            </a:r>
            <a:endParaRPr lang="en-US" b="1" dirty="0" smtClean="0"/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Less Support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Hidden Costs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Security Risks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Technical Knowledge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FEATURES OF OPEN SOURCE SOFTWARE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b="1" dirty="0" smtClean="0"/>
              <a:t>The results are of quite high quality.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Users can easily change the software according to </a:t>
            </a:r>
            <a:r>
              <a:rPr lang="en-US" b="1" dirty="0" smtClean="0"/>
              <a:t>requirements</a:t>
            </a:r>
            <a:r>
              <a:rPr lang="en-US" b="1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It is more secure.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Long term use.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Transparency.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Affordable.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Help in developing skills.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Example</a:t>
            </a:r>
            <a:endParaRPr lang="en-US" sz="4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b="1" dirty="0" smtClean="0"/>
              <a:t>Linux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VLC Media player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Mozilla Firefox</a:t>
            </a:r>
          </a:p>
          <a:p>
            <a:pPr>
              <a:buFont typeface="Wingdings" pitchFamily="2" charset="2"/>
              <a:buChar char="v"/>
            </a:pPr>
            <a:r>
              <a:rPr lang="en-US" b="1" dirty="0" err="1" smtClean="0"/>
              <a:t>JQuery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CONCLUSION</a:t>
            </a:r>
            <a:r>
              <a:rPr lang="en-US" dirty="0" smtClean="0"/>
              <a:t> – </a:t>
            </a:r>
            <a:r>
              <a:rPr lang="en-US" sz="3600" dirty="0" smtClean="0"/>
              <a:t>open source software has a </a:t>
            </a:r>
            <a:r>
              <a:rPr lang="en-US" sz="3600" dirty="0" err="1" smtClean="0"/>
              <a:t>tenderinced</a:t>
            </a:r>
            <a:r>
              <a:rPr lang="en-US" sz="3600" dirty="0" smtClean="0"/>
              <a:t> computer users.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3200"/>
            <a:ext cx="7772400" cy="1752600"/>
          </a:xfrm>
        </p:spPr>
        <p:txBody>
          <a:bodyPr/>
          <a:lstStyle/>
          <a:p>
            <a:pPr algn="ctr"/>
            <a:r>
              <a:rPr lang="en-US" sz="6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ig Blue Bold" pitchFamily="50" charset="0"/>
              </a:rPr>
              <a:t>Thank you</a:t>
            </a:r>
            <a:endParaRPr lang="en-US" sz="6000" b="1" dirty="0">
              <a:solidFill>
                <a:schemeClr val="accent2">
                  <a:lumMod val="60000"/>
                  <a:lumOff val="40000"/>
                </a:schemeClr>
              </a:solidFill>
              <a:latin typeface="Big Blue Bold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221</TotalTime>
  <Words>152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Metro</vt:lpstr>
      <vt:lpstr>GOVT. CHANDULAL CHANDRAKAR P.G. COLLEGE  PATAN (C.G.)</vt:lpstr>
      <vt:lpstr>Open source software</vt:lpstr>
      <vt:lpstr>TOPIC OPEN SOURCE SOFTWARE </vt:lpstr>
      <vt:lpstr>ADVANTAGES OF OPEN SOURCE SOFTWARE     </vt:lpstr>
      <vt:lpstr>DISADVANTAGES OF OPEN SOURCE SOFTWARE</vt:lpstr>
      <vt:lpstr>FEATURES OF OPEN SOURCE SOFTWARE</vt:lpstr>
      <vt:lpstr>Example</vt:lpstr>
      <vt:lpstr>CONCLUSION – open source software has a tenderinced computer users.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34</cp:revision>
  <dcterms:created xsi:type="dcterms:W3CDTF">2023-10-20T08:00:35Z</dcterms:created>
  <dcterms:modified xsi:type="dcterms:W3CDTF">2023-10-27T06:01:48Z</dcterms:modified>
</cp:coreProperties>
</file>